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43"/>
    <p:restoredTop sz="91565"/>
  </p:normalViewPr>
  <p:slideViewPr>
    <p:cSldViewPr snapToGrid="0" snapToObjects="1">
      <p:cViewPr varScale="1">
        <p:scale>
          <a:sx n="112" d="100"/>
          <a:sy n="112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E7244-B2B1-A743-AECC-67CB1B46B081}" type="datetimeFigureOut">
              <a:rPr lang="en-US" smtClean="0"/>
              <a:t>4/8/24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BD90B-D2CB-EE48-8FFC-68C0A1BD7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012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BD90B-D2CB-EE48-8FFC-68C0A1BD7B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7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5B286-FBF0-4D4C-975E-84BE8151D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BDD03-F722-8943-8288-CCA699A9A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BCB94-BF24-8749-A4AD-9C740317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A3A1-1B49-D148-B7D8-DA0BB8690BE5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9D75C-7842-4344-B476-26E269E41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730E3-F7E1-F546-9E56-F65DDF1E3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0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EA2F3-E802-4846-9958-90874208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754DA-BBDB-0D47-AC6A-3EF39C057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D2351-D309-5F4F-A8AB-B6556E63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3C29-643A-8B4F-B151-A53DCA406D50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F5D72-B3E0-6B47-A640-9D18182C8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FE223-B3BA-454D-B7FA-24FFFE0F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1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CA5E0F-AC4F-1A4A-8E61-2E401C534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6A4B9-ACBF-E344-8D19-FFEE0054B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949B1-40AF-794B-A5BB-DCD0C15A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981C9-20DF-C04D-94A4-D9D4B868948A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D0666-0932-E249-A396-3E6488FFA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339F5-2CC1-F949-9316-AA9411A0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3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466AE-8C2C-5944-9401-FADB69A64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660F0-550C-E84C-AD3C-03397F65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61490-83C9-A84B-9EF7-FBE0E3F7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677D-2020-BA41-88EE-7DA66718DA69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02FB6-0555-844A-8AAA-1378F0DC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FC92C-FB7F-4142-B15A-B75A3AEFB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0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AE65-8F04-5F42-A6D4-4DD30F452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65DD1-A1F6-9444-8D18-A99CEDBAB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4711D-15A5-8C47-9E49-A42A4765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7233-AB12-EC4A-8437-205A6662DB73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F9A4B-A64A-8741-B54A-94FDFD7C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BDF10-E7AD-C54E-9780-E2BE89B8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6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60CC6-3239-DF47-9D24-ED6E0E7C1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7D913-7AFC-5D44-A3D7-8D661B699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9809A-E0EB-3048-A9BC-9A27A15B3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6249-8712-8F46-8CD1-5787D5529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EBBA-EDEB-9C4F-9794-3CBC4B234567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80DCC-EE9E-144F-863F-6834B5AA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093A1-F934-C645-BEEF-3F48D03B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39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87A1A-8FE0-684D-A28D-60393E29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54633-62E0-9D44-BF3B-2CCD6198A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EDCF1-4B80-D643-B435-ED37D7DC7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EB80D-5416-C544-91B7-54BED61E3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3EFE84-D106-834A-B2B5-14456DE6A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20C75E-3913-F245-AF7F-1950E6282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6872-1066-6946-B736-47CC95A03AAE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62EE75-2B5E-4D4E-ACFB-66F232F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85D173-5788-4B41-B828-A91CC9284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28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D699-99BD-9D47-875E-F61C4F77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EEBDB0-6FF4-E247-BAD5-F89873F4F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C33D-ACD2-E444-9BA9-734629EAA7C9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F22F86-1F8E-E749-B5F9-8D53F22A9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96BC84-A962-6741-9BF8-8530E0D5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7964FA-19E9-B74A-8C85-0465E017F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E38-C2EE-714D-979F-9A7E2452F1F3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34D3A8-01C2-B44D-9887-B0943E33B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0F9B4-3E90-C541-9C19-D60124B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08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D17AA-76D2-934A-B4A2-CC79A814E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9989E-9EB8-CC45-9A60-D4F810408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C6CC6-17EA-B341-9DA1-73D562462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BCFD9-DA89-8944-AA50-7A15AF9F9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EB58-F81D-4547-B854-EF45B512BF6C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79472-CE39-FC4C-AEBB-98742E413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F10C2-F9A2-FC4A-93D1-D457638E4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40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AD42D-B852-1D4F-8CE8-AF82135D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5252F-BC89-964A-A139-223CC02B6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F4F5F-A1B2-AC44-B881-3C85A19EF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0DD43-BEBF-FA41-8CC0-70109ABD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8763-9919-5E41-A512-7630FDA3D875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7520DC-09C4-1D49-AB33-86369DA8D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FFE80-6964-6A47-AD5F-C5E0D791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63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5F9E1-FE6D-D146-98D2-C010A99A3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5F7B4-01AE-AB45-8A67-2AE1E0272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AF112-CCB6-1949-A146-8834CE6DF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BAD69-E8BF-DB4D-B749-53DE4ADEC4D1}" type="datetime1">
              <a:rPr lang="en-US" smtClean="0"/>
              <a:t>4/8/24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C901A-CE9C-BD42-AB73-15D992966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Edmundo Garcia-Solis, CSU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ED471-D4EE-3444-A6B6-46C96B0DC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964D8-9DC4-8941-AD7E-555319F245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C911-E429-F64A-82FD-E48D469C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6426" y="259018"/>
            <a:ext cx="9575800" cy="78437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NewRomanPSMT" panose="02020603050405020304" pitchFamily="18" charset="0"/>
              </a:rPr>
              <a:t>The NAUM (Non-invasive Archaeometry Using Muons) Project</a:t>
            </a:r>
            <a:br>
              <a:rPr lang="en-US" sz="2400" dirty="0">
                <a:solidFill>
                  <a:srgbClr val="FF0000"/>
                </a:solidFill>
                <a:effectLst/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B56BC-BC95-C14F-9CA8-A7E886F1D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1126" y="854151"/>
            <a:ext cx="10566400" cy="3028407"/>
          </a:xfrm>
        </p:spPr>
        <p:txBody>
          <a:bodyPr>
            <a:noAutofit/>
          </a:bodyPr>
          <a:lstStyle/>
          <a:p>
            <a:pPr algn="l"/>
            <a:r>
              <a:rPr lang="en-US" sz="1600" dirty="0">
                <a:latin typeface="Times" pitchFamily="2" charset="0"/>
              </a:rPr>
              <a:t>Edmundo Garcia-Solis, Austin Harton (Chicago State University)</a:t>
            </a:r>
          </a:p>
          <a:p>
            <a:pPr algn="l"/>
            <a:r>
              <a:rPr lang="en-US" sz="1600" dirty="0">
                <a:latin typeface="Times" pitchFamily="2" charset="0"/>
              </a:rPr>
              <a:t>Joseph Sagerer (Dominican University)</a:t>
            </a:r>
          </a:p>
          <a:p>
            <a:pPr algn="l"/>
            <a:r>
              <a:rPr lang="en-US" sz="1600" dirty="0">
                <a:latin typeface="Times" pitchFamily="2" charset="0"/>
              </a:rPr>
              <a:t>Mark Adams (UIC/Fermilab-QuarkNet)</a:t>
            </a:r>
          </a:p>
          <a:p>
            <a:pPr algn="l"/>
            <a:r>
              <a:rPr lang="en-US" sz="1600" dirty="0">
                <a:latin typeface="Times" pitchFamily="2" charset="0"/>
              </a:rPr>
              <a:t>Sten Hansen (Fermilab)</a:t>
            </a:r>
          </a:p>
          <a:p>
            <a:pPr algn="l"/>
            <a:r>
              <a:rPr lang="en-US" sz="1600" dirty="0">
                <a:latin typeface="Times" pitchFamily="2" charset="0"/>
              </a:rPr>
              <a:t>Eduardo Pérez de Heredia (Tecnologia Zero)</a:t>
            </a:r>
          </a:p>
          <a:p>
            <a:pPr algn="l"/>
            <a:r>
              <a:rPr lang="en-US" sz="1600" dirty="0">
                <a:latin typeface="Times" pitchFamily="2" charset="0"/>
              </a:rPr>
              <a:t>Jose Osorio, Marco Antonio Santos Ramirez (Instituto Nacional de Arqueologia e Historia - INAH)</a:t>
            </a:r>
          </a:p>
          <a:p>
            <a:pPr algn="l"/>
            <a:r>
              <a:rPr lang="en-US" sz="1600" dirty="0">
                <a:latin typeface="Times" pitchFamily="2" charset="0"/>
              </a:rPr>
              <a:t>Arturo </a:t>
            </a:r>
            <a:r>
              <a:rPr lang="en-US" sz="1600" dirty="0" err="1">
                <a:latin typeface="Times" pitchFamily="2" charset="0"/>
              </a:rPr>
              <a:t>Menchaca</a:t>
            </a:r>
            <a:r>
              <a:rPr lang="en-US" sz="1600" dirty="0">
                <a:latin typeface="Times" pitchFamily="2" charset="0"/>
              </a:rPr>
              <a:t> Rocha, A. Cervantes, </a:t>
            </a:r>
            <a:r>
              <a:rPr lang="en-US" sz="1600" dirty="0" err="1">
                <a:latin typeface="Times" pitchFamily="2" charset="0"/>
              </a:rPr>
              <a:t>Hesiquio</a:t>
            </a:r>
            <a:r>
              <a:rPr lang="en-US" sz="1600" dirty="0">
                <a:latin typeface="Times" pitchFamily="2" charset="0"/>
              </a:rPr>
              <a:t> Vargas (Universidad Nacional Autnoma de Mexico)</a:t>
            </a:r>
          </a:p>
          <a:p>
            <a:pPr algn="l"/>
            <a:r>
              <a:rPr lang="en-US" sz="1600" dirty="0">
                <a:latin typeface="Times" pitchFamily="2" charset="0"/>
              </a:rPr>
              <a:t>Ben Cohen, E. Craig Dukes,  Eric Fernandez, Luke Watson (University of Virginia)</a:t>
            </a:r>
            <a:r>
              <a:rPr lang="en-US" sz="2000" dirty="0">
                <a:latin typeface="Times" pitchFamily="2" charset="0"/>
              </a:rPr>
              <a:t> </a:t>
            </a:r>
          </a:p>
        </p:txBody>
      </p:sp>
      <p:sp>
        <p:nvSpPr>
          <p:cNvPr id="6" name="Shape 297">
            <a:extLst>
              <a:ext uri="{FF2B5EF4-FFF2-40B4-BE49-F238E27FC236}">
                <a16:creationId xmlns:a16="http://schemas.microsoft.com/office/drawing/2014/main" id="{5B9CC40F-5CDA-3DD0-2A64-3ACDD43CFDB2}"/>
              </a:ext>
            </a:extLst>
          </p:cNvPr>
          <p:cNvSpPr/>
          <p:nvPr/>
        </p:nvSpPr>
        <p:spPr>
          <a:xfrm>
            <a:off x="1834944" y="3965450"/>
            <a:ext cx="1776953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algn="l"/>
            <a:r>
              <a:rPr lang="en-US" sz="1400" b="1" dirty="0">
                <a:latin typeface="+mj-lt"/>
                <a:cs typeface="Calibri" panose="020F0502020204030204" pitchFamily="34" charset="0"/>
              </a:rPr>
              <a:t>This project  is supported by the National Science Foundation under awards PHY-2011339 and PHY-2011442</a:t>
            </a:r>
            <a:r>
              <a:rPr lang="en-US" sz="1400" b="1" dirty="0">
                <a:latin typeface="+mj-lt"/>
              </a:rPr>
              <a:t> </a:t>
            </a:r>
          </a:p>
          <a:p>
            <a:pPr>
              <a:defRPr sz="1600"/>
            </a:pPr>
            <a:endParaRPr sz="1400" b="1" dirty="0">
              <a:latin typeface="+mj-lt"/>
            </a:endParaRPr>
          </a:p>
        </p:txBody>
      </p:sp>
      <p:pic>
        <p:nvPicPr>
          <p:cNvPr id="7" name="Picture 2" descr="NSF Logo | NSF - National Science Foundation">
            <a:extLst>
              <a:ext uri="{FF2B5EF4-FFF2-40B4-BE49-F238E27FC236}">
                <a16:creationId xmlns:a16="http://schemas.microsoft.com/office/drawing/2014/main" id="{799DDBD6-8A95-21FA-22EB-CE9F810D5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85" y="3965450"/>
            <a:ext cx="1185079" cy="118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56BE8017-91B6-D4B6-25E8-088691365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617" y="5569467"/>
            <a:ext cx="2992231" cy="104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4927A6-D576-8002-B2FA-5CFF2C7777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233" y="5569467"/>
            <a:ext cx="3644243" cy="702979"/>
          </a:xfrm>
          <a:prstGeom prst="rect">
            <a:avLst/>
          </a:prstGeom>
        </p:spPr>
      </p:pic>
      <p:pic>
        <p:nvPicPr>
          <p:cNvPr id="10" name="Picture 4" descr="National Autonomous University of Mexico - Wikipedia">
            <a:extLst>
              <a:ext uri="{FF2B5EF4-FFF2-40B4-BE49-F238E27FC236}">
                <a16:creationId xmlns:a16="http://schemas.microsoft.com/office/drawing/2014/main" id="{DFEA49D7-A983-CE36-57B7-7D5AC5169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34" y="5390383"/>
            <a:ext cx="1239105" cy="139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Logo">
            <a:extLst>
              <a:ext uri="{FF2B5EF4-FFF2-40B4-BE49-F238E27FC236}">
                <a16:creationId xmlns:a16="http://schemas.microsoft.com/office/drawing/2014/main" id="{79A5D0F2-DC02-DF85-99CF-3FEB10123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372" y="3965450"/>
            <a:ext cx="2717907" cy="91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A blue and black logo&#10;&#10;Description automatically generated">
            <a:extLst>
              <a:ext uri="{FF2B5EF4-FFF2-40B4-BE49-F238E27FC236}">
                <a16:creationId xmlns:a16="http://schemas.microsoft.com/office/drawing/2014/main" id="{BFF7C58E-9F47-470E-95D9-2427D1C650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4326" y="4939044"/>
            <a:ext cx="1963823" cy="1963823"/>
          </a:xfrm>
          <a:prstGeom prst="rect">
            <a:avLst/>
          </a:prstGeom>
        </p:spPr>
      </p:pic>
      <p:pic>
        <p:nvPicPr>
          <p:cNvPr id="13" name="Picture 12" descr="A logo of a university of virginia&#10;&#10;Description automatically generated">
            <a:extLst>
              <a:ext uri="{FF2B5EF4-FFF2-40B4-BE49-F238E27FC236}">
                <a16:creationId xmlns:a16="http://schemas.microsoft.com/office/drawing/2014/main" id="{82F55B2A-1A56-35BB-CF49-3E80075612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12995" y="3829619"/>
            <a:ext cx="3474720" cy="138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44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113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</vt:lpstr>
      <vt:lpstr>TimesNewRomanPSMT</vt:lpstr>
      <vt:lpstr>Office Theme</vt:lpstr>
      <vt:lpstr>The NAUM (Non-invasive Archaeometry Using Muons) Project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NAUM (Non-invasive Archaeometry Using Muons)  NSF awards – 2011339 (CSU), 2011442 (DU)</dc:title>
  <dc:creator>Edmundo Garcia</dc:creator>
  <cp:lastModifiedBy>Edmundo Garcia-Solis</cp:lastModifiedBy>
  <cp:revision>156</cp:revision>
  <dcterms:created xsi:type="dcterms:W3CDTF">2020-12-07T22:35:58Z</dcterms:created>
  <dcterms:modified xsi:type="dcterms:W3CDTF">2024-04-08T21:12:27Z</dcterms:modified>
</cp:coreProperties>
</file>